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303" r:id="rId24"/>
    <p:sldId id="279" r:id="rId25"/>
    <p:sldId id="281" r:id="rId26"/>
    <p:sldId id="302" r:id="rId27"/>
    <p:sldId id="304" r:id="rId28"/>
    <p:sldId id="306" r:id="rId29"/>
    <p:sldId id="30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CFBA000-D5B2-4DD6-B579-87C20DAE5F1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307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303"/>
            <p14:sldId id="279"/>
            <p14:sldId id="281"/>
            <p14:sldId id="302"/>
            <p14:sldId id="304"/>
            <p14:sldId id="306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82" autoAdjust="0"/>
  </p:normalViewPr>
  <p:slideViewPr>
    <p:cSldViewPr snapToGrid="0">
      <p:cViewPr varScale="1">
        <p:scale>
          <a:sx n="74" d="100"/>
          <a:sy n="74" d="100"/>
        </p:scale>
        <p:origin x="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97183" y="1219111"/>
            <a:ext cx="8361229" cy="2098226"/>
          </a:xfrm>
        </p:spPr>
        <p:txBody>
          <a:bodyPr/>
          <a:lstStyle/>
          <a:p>
            <a:r>
              <a:rPr lang="tr-TR" dirty="0" err="1"/>
              <a:t>Galİp deniz</a:t>
            </a:r>
            <a:r>
              <a:rPr lang="tr-TR" dirty="0"/>
              <a:t> </a:t>
            </a:r>
            <a:r>
              <a:rPr lang="tr-TR" dirty="0" err="1"/>
              <a:t>orTaokulu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71280" y="3317337"/>
            <a:ext cx="6831673" cy="1086237"/>
          </a:xfrm>
        </p:spPr>
        <p:txBody>
          <a:bodyPr>
            <a:normAutofit fontScale="55000" lnSpcReduction="20000"/>
          </a:bodyPr>
          <a:lstStyle/>
          <a:p>
            <a:r>
              <a:rPr lang="tr-TR" sz="4000" dirty="0" smtClean="0">
                <a:solidFill>
                  <a:schemeClr val="tx1"/>
                </a:solidFill>
              </a:rPr>
              <a:t>DEĞERLER EĞİTİMİ</a:t>
            </a:r>
          </a:p>
          <a:p>
            <a:r>
              <a:rPr lang="tr-TR" sz="4000" dirty="0" smtClean="0">
                <a:solidFill>
                  <a:schemeClr val="tx1"/>
                </a:solidFill>
              </a:rPr>
              <a:t>VATANSEVERLİK</a:t>
            </a:r>
          </a:p>
          <a:p>
            <a:r>
              <a:rPr lang="tr-TR" sz="4000" dirty="0" smtClean="0">
                <a:solidFill>
                  <a:schemeClr val="tx1"/>
                </a:solidFill>
              </a:rPr>
              <a:t>2023  </a:t>
            </a:r>
          </a:p>
        </p:txBody>
      </p:sp>
      <p:pic>
        <p:nvPicPr>
          <p:cNvPr id="4" name="mp3indirdur-Ayten-Alpman-Bir-Baskadir-Benim-Memleket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289785" y="1050277"/>
            <a:ext cx="807398" cy="807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22400" y="0"/>
            <a:ext cx="9601200" cy="1485900"/>
          </a:xfrm>
        </p:spPr>
        <p:txBody>
          <a:bodyPr/>
          <a:lstStyle/>
          <a:p>
            <a:r>
              <a:rPr lang="tr-TR" dirty="0"/>
              <a:t>      ÖMER HALİS DEMİR GİBİ KOCA </a:t>
            </a:r>
            <a:br>
              <a:rPr lang="tr-TR" dirty="0"/>
            </a:br>
            <a:r>
              <a:rPr lang="tr-TR" dirty="0"/>
              <a:t>                 YÜREKLİ YAŞAMAKTIR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709" y="1485900"/>
            <a:ext cx="6466114" cy="434993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      FETHİ SEKİN GİBİ KORKUSUZ </a:t>
            </a:r>
            <a:br>
              <a:rPr lang="tr-TR" dirty="0"/>
            </a:br>
            <a:r>
              <a:rPr lang="tr-TR" dirty="0"/>
              <a:t>                          OLMAKTIR                 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229" y="1485900"/>
            <a:ext cx="5377542" cy="433686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599" y="65598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    </a:t>
            </a:r>
            <a:r>
              <a:rPr lang="tr-TR" dirty="0" smtClean="0"/>
              <a:t>VATANSEVERLİK </a:t>
            </a:r>
            <a:r>
              <a:rPr lang="tr-TR" dirty="0"/>
              <a:t>DEMEK    </a:t>
            </a:r>
            <a:br>
              <a:rPr lang="tr-TR" dirty="0"/>
            </a:br>
            <a:r>
              <a:rPr lang="tr-TR" dirty="0"/>
              <a:t>      GEÇMİŞİNDEN DERS ALMAKTIR    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330" y="1551498"/>
            <a:ext cx="6281737" cy="362828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53262" y="113306"/>
            <a:ext cx="9601200" cy="1485900"/>
          </a:xfrm>
        </p:spPr>
        <p:txBody>
          <a:bodyPr/>
          <a:lstStyle/>
          <a:p>
            <a:r>
              <a:rPr lang="tr-TR" dirty="0"/>
              <a:t>    </a:t>
            </a:r>
            <a:r>
              <a:rPr lang="tr-TR" dirty="0" smtClean="0"/>
              <a:t>    </a:t>
            </a:r>
            <a:r>
              <a:rPr lang="tr-TR" dirty="0"/>
              <a:t>GELECEĞE </a:t>
            </a:r>
            <a:r>
              <a:rPr lang="tr-TR" dirty="0" smtClean="0"/>
              <a:t>UMUTLA </a:t>
            </a:r>
            <a:br>
              <a:rPr lang="tr-TR" dirty="0" smtClean="0"/>
            </a:br>
            <a:r>
              <a:rPr lang="tr-TR" dirty="0"/>
              <a:t>  </a:t>
            </a:r>
            <a:r>
              <a:rPr lang="tr-TR" dirty="0" smtClean="0"/>
              <a:t>            BAKMAKTIR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355" y="1599206"/>
            <a:ext cx="5271348" cy="411258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2271" y="89453"/>
            <a:ext cx="9601200" cy="1485900"/>
          </a:xfrm>
        </p:spPr>
        <p:txBody>
          <a:bodyPr>
            <a:normAutofit/>
          </a:bodyPr>
          <a:lstStyle/>
          <a:p>
            <a:r>
              <a:rPr lang="tr-TR" dirty="0"/>
              <a:t>               </a:t>
            </a:r>
            <a:r>
              <a:rPr lang="tr-TR" sz="6700" dirty="0"/>
              <a:t>VATANI SEVMEK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59259" y="1575353"/>
            <a:ext cx="4443984" cy="823912"/>
          </a:xfrm>
        </p:spPr>
        <p:txBody>
          <a:bodyPr/>
          <a:lstStyle/>
          <a:p>
            <a:r>
              <a:rPr lang="tr-TR" sz="4000" dirty="0"/>
              <a:t>PAYLAŞMAKTIR</a:t>
            </a: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1599" y="2752820"/>
            <a:ext cx="4219303" cy="2936966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680231" y="1575353"/>
            <a:ext cx="4443984" cy="823912"/>
          </a:xfrm>
        </p:spPr>
        <p:txBody>
          <a:bodyPr/>
          <a:lstStyle/>
          <a:p>
            <a:r>
              <a:rPr lang="tr-TR" sz="4000" dirty="0"/>
              <a:t>KARDEŞLİKTİR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1" y="2752820"/>
            <a:ext cx="4586331" cy="309307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08074" y="0"/>
            <a:ext cx="9601200" cy="1307805"/>
          </a:xfrm>
        </p:spPr>
        <p:txBody>
          <a:bodyPr/>
          <a:lstStyle/>
          <a:p>
            <a:r>
              <a:rPr lang="tr-TR" dirty="0"/>
              <a:t>                    AİLE OLMAKTIR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87" y="1307805"/>
            <a:ext cx="6188148" cy="48909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63648" y="10535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     BİR AVUÇ </a:t>
            </a:r>
            <a:r>
              <a:rPr lang="tr-TR" dirty="0" smtClean="0"/>
              <a:t>TOPRAĞIN </a:t>
            </a:r>
            <a:r>
              <a:rPr lang="tr-TR" dirty="0"/>
              <a:t>DEĞERİNİ</a:t>
            </a:r>
            <a:br>
              <a:rPr lang="tr-TR" dirty="0"/>
            </a:br>
            <a:r>
              <a:rPr lang="tr-TR" dirty="0"/>
              <a:t>                          BİLMEKTİR     </a:t>
            </a:r>
            <a:endParaRPr lang="tr-TR" sz="6000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1119" y="1591255"/>
            <a:ext cx="5773782" cy="368372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HAYVANLARI                 DOĞAYI </a:t>
            </a:r>
            <a:br>
              <a:rPr lang="tr-TR" dirty="0"/>
            </a:br>
            <a:r>
              <a:rPr lang="tr-TR" dirty="0"/>
              <a:t>SEVMEKTİR                  KORUMAKTIR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03863"/>
            <a:ext cx="3971106" cy="3074126"/>
          </a:xfr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72" y="2603863"/>
            <a:ext cx="3971106" cy="307412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59090" y="115046"/>
            <a:ext cx="9601200" cy="1485900"/>
          </a:xfrm>
        </p:spPr>
        <p:txBody>
          <a:bodyPr>
            <a:normAutofit/>
          </a:bodyPr>
          <a:lstStyle/>
          <a:p>
            <a:r>
              <a:rPr lang="tr-TR" dirty="0"/>
              <a:t>YAŞLILARIMIZA SAHİP ÇIKMAK </a:t>
            </a:r>
            <a:r>
              <a:rPr lang="tr-TR" dirty="0" smtClean="0"/>
              <a:t>ONLARA </a:t>
            </a:r>
            <a:r>
              <a:rPr lang="tr-TR" dirty="0"/>
              <a:t>HÜRMET </a:t>
            </a:r>
            <a:r>
              <a:rPr lang="tr-TR" dirty="0" smtClean="0"/>
              <a:t>ETMEKTİR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82" y="1600946"/>
            <a:ext cx="6639339" cy="408618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599" y="208722"/>
            <a:ext cx="9601200" cy="1485900"/>
          </a:xfrm>
        </p:spPr>
        <p:txBody>
          <a:bodyPr/>
          <a:lstStyle/>
          <a:p>
            <a:r>
              <a:rPr lang="tr-TR" dirty="0"/>
              <a:t>      KÜLTÜRÜNE SAHİP ÇIKMAKTIR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30" y="1694622"/>
            <a:ext cx="6053137" cy="453043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19725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dirty="0"/>
              <a:t>   VATANSEVERLİK DEMEK, TARİHİNİ </a:t>
            </a:r>
            <a:br>
              <a:rPr lang="tr-TR" dirty="0"/>
            </a:br>
            <a:r>
              <a:rPr lang="tr-TR" dirty="0"/>
              <a:t>                         BİLMEKTİR                                          </a:t>
            </a:r>
          </a:p>
        </p:txBody>
      </p:sp>
      <p:pic>
        <p:nvPicPr>
          <p:cNvPr id="4" name="İçerik Yer Tutucusu 3" descr="Kurtuluş Savaşı “bitli-hizmetçi-evlâtlık” Anadolu insanı il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06" y="1485900"/>
            <a:ext cx="9254837" cy="477981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7788" y="105354"/>
            <a:ext cx="9601200" cy="1485900"/>
          </a:xfrm>
        </p:spPr>
        <p:txBody>
          <a:bodyPr/>
          <a:lstStyle/>
          <a:p>
            <a:r>
              <a:rPr lang="tr-TR" dirty="0"/>
              <a:t>                 MİRASLARA SAHİP </a:t>
            </a:r>
            <a:br>
              <a:rPr lang="tr-TR" dirty="0"/>
            </a:br>
            <a:r>
              <a:rPr lang="tr-TR" dirty="0"/>
              <a:t>                       ÇIKMAKTIR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888" y="1591254"/>
            <a:ext cx="5934076" cy="3962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00038" y="105354"/>
            <a:ext cx="9601200" cy="1485900"/>
          </a:xfrm>
        </p:spPr>
        <p:txBody>
          <a:bodyPr/>
          <a:lstStyle/>
          <a:p>
            <a:r>
              <a:rPr lang="tr-TR" dirty="0"/>
              <a:t>                    BİRLİK OLMAK</a:t>
            </a:r>
            <a:br>
              <a:rPr lang="tr-TR" dirty="0"/>
            </a:br>
            <a:r>
              <a:rPr lang="tr-TR" dirty="0"/>
              <a:t>                 BAYRAK OLMAKTIR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83" y="1591254"/>
            <a:ext cx="6225310" cy="4648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375699"/>
            <a:ext cx="9601200" cy="1485900"/>
          </a:xfrm>
        </p:spPr>
        <p:txBody>
          <a:bodyPr/>
          <a:lstStyle/>
          <a:p>
            <a:r>
              <a:rPr lang="tr-TR" dirty="0" smtClean="0"/>
              <a:t>            GÖREVİNİ İYİ YAPANDIR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82" y="1631011"/>
            <a:ext cx="6206836" cy="4363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ir (1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2050246"/>
            <a:ext cx="6802755" cy="3887470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816873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  VATANINA GERİ DÖNMEYİ </a:t>
            </a:r>
            <a:br>
              <a:rPr lang="tr-TR" dirty="0" smtClean="0"/>
            </a:br>
            <a:r>
              <a:rPr lang="tr-TR" dirty="0" smtClean="0"/>
              <a:t>  DÜŞÜNMEYEN MEHMETÇİKLERİ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smtClean="0"/>
              <a:t>                BİLMEKTİR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4465" y="0"/>
            <a:ext cx="9601200" cy="1485900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 SAHİPSİZ VATANIN BATMASI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smtClean="0"/>
              <a:t>                 HAKTIR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7" y="1320800"/>
            <a:ext cx="5142016" cy="55372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8912" y="192819"/>
            <a:ext cx="9601200" cy="1485900"/>
          </a:xfrm>
        </p:spPr>
        <p:txBody>
          <a:bodyPr/>
          <a:lstStyle/>
          <a:p>
            <a:r>
              <a:rPr lang="tr-TR" dirty="0" smtClean="0">
                <a:sym typeface="+mn-ea"/>
              </a:rPr>
              <a:t> SEN SAHİP ÇIKARSAN BU VATAN </a:t>
            </a:r>
            <a:br>
              <a:rPr lang="tr-TR" dirty="0" smtClean="0">
                <a:sym typeface="+mn-ea"/>
              </a:rPr>
            </a:br>
            <a:r>
              <a:rPr lang="tr-TR" dirty="0">
                <a:sym typeface="+mn-ea"/>
              </a:rPr>
              <a:t> </a:t>
            </a:r>
            <a:r>
              <a:rPr lang="tr-TR" dirty="0" smtClean="0">
                <a:sym typeface="+mn-ea"/>
              </a:rPr>
              <a:t>                  BATMAZ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5" y="1742536"/>
            <a:ext cx="8255480" cy="486529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357" y="73550"/>
            <a:ext cx="9601200" cy="1485900"/>
          </a:xfrm>
        </p:spPr>
        <p:txBody>
          <a:bodyPr/>
          <a:lstStyle/>
          <a:p>
            <a:r>
              <a:rPr lang="tr-TR" altLang="en-US" dirty="0"/>
              <a:t>   BAYRAK </a:t>
            </a:r>
            <a:r>
              <a:rPr lang="tr-TR" altLang="en-US" dirty="0" smtClean="0"/>
              <a:t>DÜŞMESİN </a:t>
            </a:r>
            <a:r>
              <a:rPr lang="tr-TR" altLang="en-US" dirty="0"/>
              <a:t>DİYE DÜŞEN</a:t>
            </a:r>
            <a:br>
              <a:rPr lang="tr-TR" altLang="en-US" dirty="0"/>
            </a:br>
            <a:r>
              <a:rPr lang="tr-TR" altLang="en-US" dirty="0"/>
              <a:t>                    </a:t>
            </a:r>
            <a:r>
              <a:rPr lang="tr-TR" altLang="en-US" dirty="0" smtClean="0"/>
              <a:t>YİĞİTLER</a:t>
            </a:r>
            <a:endParaRPr lang="tr-TR" altLang="en-US" dirty="0"/>
          </a:p>
        </p:txBody>
      </p:sp>
      <p:pic>
        <p:nvPicPr>
          <p:cNvPr id="4" name="Content Placeholder 3" descr="indir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956" y="1559450"/>
            <a:ext cx="6119495" cy="4121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48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altLang="en-US" dirty="0"/>
              <a:t>“Ben size savaşmayı değil, ölmeyi,</a:t>
            </a:r>
            <a:br>
              <a:rPr lang="tr-TR" altLang="en-US" dirty="0"/>
            </a:br>
            <a:r>
              <a:rPr lang="tr-TR" altLang="en-US" dirty="0"/>
              <a:t>emrediyorum” Sesini İşitmektir Vatanı</a:t>
            </a:r>
            <a:br>
              <a:rPr lang="tr-TR" altLang="en-US" dirty="0"/>
            </a:br>
            <a:r>
              <a:rPr lang="tr-TR" altLang="en-US" dirty="0"/>
              <a:t>                         Sevmek</a:t>
            </a:r>
          </a:p>
        </p:txBody>
      </p:sp>
      <p:pic>
        <p:nvPicPr>
          <p:cNvPr id="4" name="Content Placeholder 3" descr="indir (2)SD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548" y="2009250"/>
            <a:ext cx="6755765" cy="3595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04257" y="97971"/>
            <a:ext cx="9601200" cy="1485900"/>
          </a:xfrm>
        </p:spPr>
        <p:txBody>
          <a:bodyPr/>
          <a:lstStyle/>
          <a:p>
            <a:r>
              <a:rPr lang="tr-TR" dirty="0" smtClean="0"/>
              <a:t>  BAYRAK İÇİN CAN VERENLERİ</a:t>
            </a:r>
            <a:br>
              <a:rPr lang="tr-TR" dirty="0" smtClean="0"/>
            </a:br>
            <a:r>
              <a:rPr lang="tr-TR" dirty="0"/>
              <a:t>  </a:t>
            </a:r>
            <a:r>
              <a:rPr lang="tr-TR" dirty="0" smtClean="0"/>
              <a:t>                BİLMEKTİR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83871"/>
            <a:ext cx="5935436" cy="3861708"/>
          </a:xfrm>
        </p:spPr>
      </p:pic>
    </p:spTree>
    <p:extLst>
      <p:ext uri="{BB962C8B-B14F-4D97-AF65-F5344CB8AC3E}">
        <p14:creationId xmlns:p14="http://schemas.microsoft.com/office/powerpoint/2010/main" val="1192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0"/>
            <a:ext cx="10922000" cy="6858000"/>
          </a:xfrm>
        </p:spPr>
      </p:pic>
    </p:spTree>
    <p:extLst>
      <p:ext uri="{BB962C8B-B14F-4D97-AF65-F5344CB8AC3E}">
        <p14:creationId xmlns:p14="http://schemas.microsoft.com/office/powerpoint/2010/main" val="35938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1500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dirty="0"/>
              <a:t>  </a:t>
            </a:r>
            <a:r>
              <a:rPr lang="tr-TR" dirty="0" smtClean="0"/>
              <a:t>  BU </a:t>
            </a:r>
            <a:r>
              <a:rPr lang="tr-TR" dirty="0"/>
              <a:t>VATAN İÇİN CAN VEREN </a:t>
            </a:r>
            <a:r>
              <a:rPr lang="tr-TR" dirty="0" smtClean="0"/>
              <a:t>   </a:t>
            </a:r>
            <a:br>
              <a:rPr lang="tr-TR" dirty="0" smtClean="0"/>
            </a:br>
            <a:r>
              <a:rPr lang="tr-TR" dirty="0" smtClean="0"/>
              <a:t>          ECDADINI  VERMEKTİR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                      </a:t>
            </a:r>
            <a:r>
              <a:rPr lang="tr-TR" dirty="0" smtClean="0"/>
              <a:t>                                                                                    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95" y="1485900"/>
            <a:ext cx="8266545" cy="461818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8900" y="0"/>
            <a:ext cx="9601200" cy="1600200"/>
          </a:xfrm>
        </p:spPr>
        <p:txBody>
          <a:bodyPr/>
          <a:lstStyle/>
          <a:p>
            <a:r>
              <a:rPr lang="tr-TR" dirty="0"/>
              <a:t>               NENE HATUNLARI 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68" y="1600200"/>
            <a:ext cx="6821055" cy="459971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91092" y="0"/>
            <a:ext cx="9601200" cy="1485900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       ADINA </a:t>
            </a:r>
            <a:r>
              <a:rPr lang="tr-TR" dirty="0"/>
              <a:t>TÜRKÜ </a:t>
            </a:r>
            <a:r>
              <a:rPr lang="tr-TR" dirty="0" smtClean="0"/>
              <a:t>YAKILAN</a:t>
            </a:r>
            <a:br>
              <a:rPr lang="tr-TR" dirty="0" smtClean="0"/>
            </a:br>
            <a:r>
              <a:rPr lang="tr-TR" dirty="0"/>
              <a:t>  </a:t>
            </a:r>
            <a:r>
              <a:rPr lang="tr-TR" dirty="0" smtClean="0"/>
              <a:t>    ONBEŞLİKLERİ BİLMEKTİR</a:t>
            </a:r>
            <a:endParaRPr lang="tr-TR" dirty="0"/>
          </a:p>
        </p:txBody>
      </p:sp>
      <p:pic>
        <p:nvPicPr>
          <p:cNvPr id="5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85" y="1485900"/>
            <a:ext cx="6239399" cy="446863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31" y="1485900"/>
            <a:ext cx="7062537" cy="4547936"/>
          </a:xfr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384300" y="0"/>
            <a:ext cx="9601200" cy="1485900"/>
          </a:xfrm>
        </p:spPr>
        <p:txBody>
          <a:bodyPr/>
          <a:lstStyle/>
          <a:p>
            <a:r>
              <a:rPr lang="tr-TR" dirty="0"/>
              <a:t>         KINALI ALİLERİ BİLMEKTİR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399" y="12920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</a:t>
            </a:r>
            <a:r>
              <a:rPr lang="tr-TR" dirty="0"/>
              <a:t> </a:t>
            </a:r>
            <a:r>
              <a:rPr lang="tr-TR" dirty="0" smtClean="0"/>
              <a:t>  VATANSEVERLİK </a:t>
            </a:r>
            <a:r>
              <a:rPr lang="tr-TR" dirty="0"/>
              <a:t>DEMEK SEYİT 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         </a:t>
            </a:r>
            <a:r>
              <a:rPr lang="tr-TR" dirty="0"/>
              <a:t> </a:t>
            </a:r>
            <a:r>
              <a:rPr lang="tr-TR" dirty="0" smtClean="0"/>
              <a:t>   ONBAŞIYI BİLMEKTİR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                      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5084" y="1615109"/>
            <a:ext cx="5921829" cy="452410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5399" y="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            VATANINI SEVMEK </a:t>
            </a:r>
            <a:br>
              <a:rPr lang="tr-TR" dirty="0"/>
            </a:br>
            <a:r>
              <a:rPr lang="tr-TR" dirty="0"/>
              <a:t> SLOGAN ATMAK DEĞİL, ÜRETMEKTİR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20" y="1430241"/>
            <a:ext cx="6146357" cy="447658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18581" y="194094"/>
            <a:ext cx="9601200" cy="1485900"/>
          </a:xfrm>
        </p:spPr>
        <p:txBody>
          <a:bodyPr/>
          <a:lstStyle/>
          <a:p>
            <a:r>
              <a:rPr lang="tr-TR" dirty="0" smtClean="0"/>
              <a:t>      KANINI PAYLAŞMAKTIR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77" y="1449238"/>
            <a:ext cx="7634376" cy="4675516"/>
          </a:xfrm>
        </p:spPr>
      </p:pic>
    </p:spTree>
    <p:extLst>
      <p:ext uri="{BB962C8B-B14F-4D97-AF65-F5344CB8AC3E}">
        <p14:creationId xmlns:p14="http://schemas.microsoft.com/office/powerpoint/2010/main" val="29858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TM10001105[[fn=Kırpma]]</Template>
  <TotalTime>137</TotalTime>
  <Words>123</Words>
  <Application>Microsoft Office PowerPoint</Application>
  <PresentationFormat>Geniş ekran</PresentationFormat>
  <Paragraphs>33</Paragraphs>
  <Slides>29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1" baseType="lpstr">
      <vt:lpstr>Franklin Gothic Book</vt:lpstr>
      <vt:lpstr>Crop</vt:lpstr>
      <vt:lpstr>Galİp deniz orTaokulu</vt:lpstr>
      <vt:lpstr>   VATANSEVERLİK DEMEK, TARİHİNİ                           BİLMEKTİR                                          </vt:lpstr>
      <vt:lpstr>    BU VATAN İÇİN CAN VEREN               ECDADINI  VERMEKTİR                                                                                                              </vt:lpstr>
      <vt:lpstr>               NENE HATUNLARI  </vt:lpstr>
      <vt:lpstr>        ADINA TÜRKÜ YAKILAN       ONBEŞLİKLERİ BİLMEKTİR</vt:lpstr>
      <vt:lpstr>         KINALI ALİLERİ BİLMEKTİR</vt:lpstr>
      <vt:lpstr>      VATANSEVERLİK DEMEK SEYİT                ONBAŞIYI BİLMEKTİR                       </vt:lpstr>
      <vt:lpstr>                  VATANINI SEVMEK   SLOGAN ATMAK DEĞİL, ÜRETMEKTİR</vt:lpstr>
      <vt:lpstr>      KANINI PAYLAŞMAKTIR</vt:lpstr>
      <vt:lpstr>      ÖMER HALİS DEMİR GİBİ KOCA                   YÜREKLİ YAŞAMAKTIR</vt:lpstr>
      <vt:lpstr>            FETHİ SEKİN GİBİ KORKUSUZ                            OLMAKTIR                  </vt:lpstr>
      <vt:lpstr>          VATANSEVERLİK DEMEK           GEÇMİŞİNDEN DERS ALMAKTIR     </vt:lpstr>
      <vt:lpstr>        GELECEĞE UMUTLA                BAKMAKTIR</vt:lpstr>
      <vt:lpstr>               VATANI SEVMEK</vt:lpstr>
      <vt:lpstr>                    AİLE OLMAKTIR</vt:lpstr>
      <vt:lpstr>           BİR AVUÇ TOPRAĞIN DEĞERİNİ                           BİLMEKTİR     </vt:lpstr>
      <vt:lpstr>HAYVANLARI                 DOĞAYI  SEVMEKTİR                  KORUMAKTIR</vt:lpstr>
      <vt:lpstr>YAŞLILARIMIZA SAHİP ÇIKMAK ONLARA HÜRMET ETMEKTİR</vt:lpstr>
      <vt:lpstr>      KÜLTÜRÜNE SAHİP ÇIKMAKTIR</vt:lpstr>
      <vt:lpstr>                 MİRASLARA SAHİP                         ÇIKMAKTIR</vt:lpstr>
      <vt:lpstr>                    BİRLİK OLMAK                  BAYRAK OLMAKTIR</vt:lpstr>
      <vt:lpstr>            GÖREVİNİ İYİ YAPANDIR</vt:lpstr>
      <vt:lpstr>      VATANINA GERİ DÖNMEYİ    DÜŞÜNMEYEN MEHMETÇİKLERİ                  BİLMEKTİR</vt:lpstr>
      <vt:lpstr>  SAHİPSİZ VATANIN BATMASI                    HAKTIR</vt:lpstr>
      <vt:lpstr> SEN SAHİP ÇIKARSAN BU VATAN                     BATMAZ</vt:lpstr>
      <vt:lpstr>   BAYRAK DÜŞMESİN DİYE DÜŞEN                     YİĞİTLER</vt:lpstr>
      <vt:lpstr>“Ben size savaşmayı değil, ölmeyi, emrediyorum” Sesini İşitmektir Vatanı                          Sevmek</vt:lpstr>
      <vt:lpstr>  BAYRAK İÇİN CAN VERENLERİ                   BİLMEKTİR</vt:lpstr>
      <vt:lpstr>PowerPoint Sunusu</vt:lpstr>
    </vt:vector>
  </TitlesOfParts>
  <Company>ETAHTAPC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Galipdeniz oraokulu</dc:title>
  <dc:creator>ETahta</dc:creator>
  <cp:lastModifiedBy>ETahta</cp:lastModifiedBy>
  <cp:revision>29</cp:revision>
  <dcterms:created xsi:type="dcterms:W3CDTF">2023-10-16T11:04:00Z</dcterms:created>
  <dcterms:modified xsi:type="dcterms:W3CDTF">2023-10-24T06:48:55Z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8AC26D38F73D417E8251DEA8A8342DE0_12</vt:lpwstr>
  </property>
  <property fmtid="{D5CDD505-2E9C-101B-9397-08002B2CF9AE}" pid="3" name="KSOProductBuildVer">
    <vt:lpwstr>1033-12.2.0.13266</vt:lpwstr>
  </property>
</Properties>
</file>